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pmPRSettings.xml" ContentType="application/vnd.ms-powerpoint.pmPRSettin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6"/>
  </p:notesMasterIdLst>
  <p:sldIdLst>
    <p:sldId id="264" r:id="rId2"/>
    <p:sldId id="263"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mPRSettings.xml>      �  <?xml version="1.0" encoding="UTF-8"?>
<!DOCTYPE plist PUBLIC "-//Apple Computer//DTD PLIST 1.0//EN" "http://www.apple.com/DTDs/PropertyList-1.0.dtd">
<plist version="1.0">
<dict>
	<key>com.apple.print.PageFormat.PMHorizontalRes</key>
	<dict>
		<key>com.apple.print.ticket.creator</key>
		<string>com.apple.printingmanager</string>
		<key>com.apple.print.ticket.itemArray</key>
		<array>
			<dict>
				<key>com.apple.print.PageFormat.PMHorizontalRes</key>
				<real>72</real>
				<key>com.apple.print.ticket.client</key>
				<string>com.apple.printingmanager</string>
				<key>com.apple.print.ticket.modDate</key>
				<date>2007-10-17T22:08:01Z</date>
				<key>com.apple.print.ticket.stateFlag</key>
				<integer>0</integer>
			</dict>
		</array>
	</dict>
	<key>com.apple.print.PageFormat.PMOrientation</key>
	<dict>
		<key>com.apple.print.ticket.creator</key>
		<string>com.apple.printingmanager</string>
		<key>com.apple.print.ticket.itemArray</key>
		<array>
			<dict>
				<key>com.apple.print.PageFormat.PMOrientation</key>
				<integer>1</integer>
				<key>com.apple.print.ticket.client</key>
				<string>com.apple.printingmanager</string>
				<key>com.apple.print.ticket.modDate</key>
				<date>2007-10-17T22:08:01Z</date>
				<key>com.apple.print.ticket.stateFlag</key>
				<integer>0</integer>
			</dict>
		</array>
	</dict>
	<key>com.apple.print.PageFormat.PMScaling</key>
	<dict>
		<key>com.apple.print.ticket.creator</key>
		<string>com.apple.printingmanager</string>
		<key>com.apple.print.ticket.itemArray</key>
		<array>
			<dict>
				<key>com.apple.print.PageFormat.PMScaling</key>
				<real>1</real>
				<key>com.apple.print.ticket.client</key>
				<string>com.apple.printingmanager</string>
				<key>com.apple.print.ticket.modDate</key>
				<date>2007-10-17T22:08:01Z</date>
				<key>com.apple.print.ticket.stateFlag</key>
				<integer>0</integer>
			</dict>
		</array>
	</dict>
	<key>com.apple.print.PageFormat.PMVerticalRes</key>
	<dict>
		<key>com.apple.print.ticket.creator</key>
		<string>com.apple.printingmanager</string>
		<key>com.apple.print.ticket.itemArray</key>
		<array>
			<dict>
				<key>com.apple.print.PageFormat.PMVerticalRes</key>
				<real>72</real>
				<key>com.apple.print.ticket.client</key>
				<string>com.apple.printingmanager</string>
				<key>com.apple.print.ticket.modDate</key>
				<date>2007-10-17T22:08:01Z</date>
				<key>com.apple.print.ticket.stateFlag</key>
				<integer>0</integer>
			</dict>
		</array>
	</dict>
	<key>com.apple.print.PageFormat.PMVerticalScaling</key>
	<dict>
		<key>com.apple.print.ticket.creator</key>
		<string>com.apple.printingmanager</string>
		<key>com.apple.print.ticket.itemArray</key>
		<array>
			<dict>
				<key>com.apple.print.PageFormat.PMVerticalScaling</key>
				<real>1</real>
				<key>com.apple.print.ticket.client</key>
				<string>com.apple.printingmanager</string>
				<key>com.apple.print.ticket.modDate</key>
				<date>2007-10-17T22:08:01Z</date>
				<key>com.apple.print.ticket.stateFlag</key>
				<integer>0</integer>
			</dict>
		</array>
	</dict>
	<key>com.apple.print.subTicket.paper_info_ticket</key>
	<dict>
		<key>com.apple.print.PageFormat.PMAdjustedPageRect</key>
		<dict>
			<key>com.apple.print.ticket.creator</key>
			<string>com.apple.printingmanager</string>
			<key>com.apple.print.ticket.itemArray</key>
			<array>
				<dict>
					<key>com.apple.print.PageFormat.PMAdjustedPageRect</key>
					<array>
						<real>0.0</real>
						<real>0.0</real>
						<real>734</real>
						<real>576</real>
					</array>
					<key>com.apple.print.ticket.client</key>
					<string>com.apple.printingmanager</string>
					<key>com.apple.print.ticket.modDate</key>
					<date>2007-10-17T22:08:01Z</date>
					<key>com.apple.print.ticket.stateFlag</key>
					<integer>0</integer>
				</dict>
			</array>
		</dict>
		<key>com.apple.print.PageFormat.PMAdjustedPaperRect</key>
		<dict>
			<key>com.apple.print.ticket.creator</key>
			<string>com.apple.printingmanager</string>
			<key>com.apple.print.ticket.itemArray</key>
			<array>
				<dict>
					<key>com.apple.print.PageFormat.PMAdjustedPaperRect</key>
					<array>
						<real>-18</real>
						<real>-18</real>
						<real>774</real>
						<real>594</real>
					</array>
					<key>com.apple.print.ticket.client</key>
					<string>com.apple.printingmanager</string>
					<key>com.apple.print.ticket.modDate</key>
					<date>2007-10-17T22:08:01Z</date>
					<key>com.apple.print.ticket.stateFlag</key>
					<integer>0</integer>
				</dict>
			</array>
		</dict>
		<key>com.apple.print.PaperInfo.PMPaperName</key>
		<dict>
			<key>com.apple.print.ticket.creator</key>
			<string>com.apple.print.pm.PostScript</string>
			<key>com.apple.print.ticket.itemArray</key>
			<array>
				<dict>
					<key>com.apple.print.PaperInfo.PMPaperName</key>
					<string>na-letter</string>
					<key>com.apple.print.ticket.client</key>
					<string>com.apple.print.pm.PostScript</string>
					<key>com.apple.print.ticket.modDate</key>
					<date>2003-07-01T17:49:36Z</date>
					<key>com.apple.print.ticket.stateFlag</key>
					<integer>1</integer>
				</dict>
			</array>
		</dict>
		<key>com.apple.print.PaperInfo.PMUnadjustedPageRect</key>
		<dict>
			<key>com.apple.print.ticket.creator</key>
			<string>com.apple.print.pm.PostScript</string>
			<key>com.apple.print.ticket.itemArray</key>
			<array>
				<dict>
					<key>com.apple.print.PaperInfo.PMUnadjustedPageRect</key>
					<array>
						<real>0.0</real>
						<real>0.0</real>
						<real>734</real>
						<real>576</real>
					</array>
					<key>com.apple.print.ticket.client</key>
					<string>com.apple.printingmanager</string>
					<key>com.apple.print.ticket.modDate</key>
					<date>2007-10-17T22:08:01Z</date>
					<key>com.apple.print.ticket.stateFlag</key>
					<integer>0</integer>
				</dict>
			</array>
		</dict>
		<key>com.apple.print.PaperInfo.PMUnadjustedPaperRect</key>
		<dict>
			<key>com.apple.print.ticket.creator</key>
			<string>com.apple.print.pm.PostScript</string>
			<key>com.apple.print.ticket.itemArray</key>
			<array>
				<dict>
					<key>com.apple.print.PaperInfo.PMUnadjustedPaperRect</key>
					<array>
						<real>-18</real>
						<real>-18</real>
						<real>774</real>
						<real>594</real>
					</array>
					<key>com.apple.print.ticket.client</key>
					<string>com.apple.printingmanager</string>
					<key>com.apple.print.ticket.modDate</key>
					<date>2007-10-17T22:08:01Z</date>
					<key>com.apple.print.ticket.stateFlag</key>
					<integer>0</integer>
				</dict>
			</array>
		</dict>
		<key>com.apple.print.PaperInfo.ppd.PMPaperName</key>
		<dict>
			<key>com.apple.print.ticket.creator</key>
			<string>com.apple.print.pm.PostScript</string>
			<key>com.apple.print.ticket.itemArray</key>
			<array>
				<dict>
					<key>com.apple.print.PaperInfo.ppd.PMPaperName</key>
					<string>US Letter</string>
					<key>com.apple.print.ticket.client</key>
					<string>com.apple.print.pm.PostScript</string>
					<key>com.apple.print.ticket.modDate</key>
					<date>2003-07-01T17:49:36Z</date>
					<key>com.apple.print.ticket.stateFlag</key>
					<integer>1</integer>
				</dict>
			</array>
		</dict>
		<key>com.apple.print.ticket.APIVersion</key>
		<string>00.20</string>
		<key>com.apple.print.ticket.privateLock</key>
		<false/>
		<key>com.apple.print.ticket.type</key>
		<string>com.apple.print.PaperInfoTicket</string>
	</dict>
	<key>com.apple.print.ticket.APIVersion</key>
	<string>00.20</string>
	<key>com.apple.print.ticket.privateLock</key>
	<false/>
	<key>com.apple.print.ticket.type</key>
	<string>com.apple.print.PageFormatTicket</string>
</dict>
</plist>
   &  <?xml version="1.0" encoding="UTF-8"?>
<!DOCTYPE plist PUBLIC "-//Apple Computer//DTD PLIST 1.0//EN" "http://www.apple.com/DTDs/PropertyList-1.0.dtd">
<plist version="1.0">
<dict>
	<key>com.apple.print.DocumentTicket.PMSpoolFormat</key>
	<dict>
		<key>com.apple.print.ticket.creator</key>
		<string>com.apple.printingmanager</string>
		<key>com.apple.print.ticket.itemArray</key>
		<array>
			<dict>
				<key>com.apple.print.DocumentTicket.PMSpoolFormat</key>
				<string>application/pdf</string>
				<key>com.apple.print.ticket.client</key>
				<string>com.apple.printingmanager</string>
				<key>com.apple.print.ticket.modDate</key>
				<date>2007-10-17T22:08:01Z</date>
				<key>com.apple.print.ticket.stateFlag</key>
				<integer>0</integer>
			</dict>
		</array>
	</dict>
	<key>com.apple.print.PrintSettings.PMColorMatchingMode</key>
	<dict>
		<key>com.apple.print.ticket.creator</key>
		<string>com.apple.printingmanager</string>
		<key>com.apple.print.ticket.itemArray</key>
		<array>
			<dict>
				<key>com.apple.print.PrintSettings.PMColorMatchingMode</key>
				<integer>0</integer>
				<key>com.apple.print.ticket.client</key>
				<string>com.apple.printingmanager</string>
				<key>com.apple.print.ticket.modDate</key>
				<date>2007-10-17T22:08:01Z</date>
				<key>com.apple.print.ticket.stateFlag</key>
				<integer>0</integer>
			</dict>
		</array>
	</dict>
	<key>com.apple.print.PrintSettings.PMColorSyncProfileID</key>
	<dict>
		<key>com.apple.print.ticket.creator</key>
		<string>com.apple.printingmanager</string>
		<key>com.apple.print.ticket.itemArray</key>
		<array>
			<dict>
				<key>com.apple.print.PrintSettings.PMColorSyncProfileID</key>
				<integer>1580</integer>
				<key>com.apple.print.ticket.client</key>
				<string>com.apple.printingmanager</string>
				<key>com.apple.print.ticket.modDate</key>
				<date>2007-10-17T22:08:01Z</date>
				<key>com.apple.print.ticket.stateFlag</key>
				<integer>0</integer>
			</dict>
		</array>
	</dict>
	<key>com.apple.print.PrintSettings.PMCopies</key>
	<dict>
		<key>com.apple.print.ticket.creator</key>
		<string>com.apple.printingmanager</string>
		<key>com.apple.print.ticket.itemArray</key>
		<array>
			<dict>
				<key>com.apple.print.PrintSettings.PMCopies</key>
				<integer>1</integer>
				<key>com.apple.print.ticket.client</key>
				<string>com.apple.printingmanager</string>
				<key>com.apple.print.ticket.modDate</key>
				<date>2007-10-17T22:08:01Z</date>
				<key>com.apple.print.ticket.stateFlag</key>
				<integer>0</integer>
			</dict>
		</array>
	</dict>
	<key>com.apple.print.PrintSettings.PMCopyCollate</key>
	<dict>
		<key>com.apple.print.ticket.creator</key>
		<string>com.apple.printingmanager</string>
		<key>com.apple.print.ticket.itemArray</key>
		<array>
			<dict>
				<key>com.apple.print.PrintSettings.PMCopyCollate</key>
				<true/>
				<key>com.apple.print.ticket.client</key>
				<string>com.apple.printingmanager</string>
				<key>com.apple.print.ticket.modDate</key>
				<date>2007-10-17T22:08:01Z</date>
				<key>com.apple.print.ticket.stateFlag</key>
				<integer>0</integer>
			</dict>
		</array>
	</dict>
	<key>com.apple.print.PrintSettings.PMFirstPage</key>
	<dict>
		<key>com.apple.print.ticket.creator</key>
		<string>com.apple.printingmanager</string>
		<key>com.apple.print.ticket.itemArray</key>
		<array>
			<dict>
				<key>com.apple.print.PrintSettings.PMFirstPage</key>
				<integer>1</integer>
				<key>com.apple.print.ticket.client</key>
				<string>com.apple.printingmanager</string>
				<key>com.apple.print.ticket.modDate</key>
				<date>2007-10-17T22:08:01Z</date>
				<key>com.apple.print.ticket.stateFlag</key>
				<integer>0</integer>
			</dict>
		</array>
	</dict>
	<key>com.apple.print.PrintSettings.PMLastPage</key>
	<dict>
		<key>com.apple.print.ticket.creator</key>
		<string>com.apple.printingmanager</string>
		<key>com.apple.print.ticket.itemArray</key>
		<array>
			<dict>
				<key>com.apple.print.PrintSettings.PMLastPage</key>
				<integer>2147483647</integer>
				<key>com.apple.print.ticket.client</key>
				<string>com.apple.printingmanager</string>
				<key>com.apple.print.ticket.modDate</key>
				<date>2007-10-17T22:08:01Z</date>
				<key>com.apple.print.ticket.stateFlag</key>
				<integer>0</integer>
			</dict>
		</array>
	</dict>
	<key>com.apple.print.PrintSettings.PMPageRange</key>
	<dict>
		<key>com.apple.print.ticket.creator</key>
		<string>com.apple.printingmanager</string>
		<key>com.apple.print.ticket.itemArray</key>
		<array>
			<dict>
				<key>com.apple.print.PrintSettings.PMPageRange</key>
				<array>
					<integer>1</integer>
					<integer>2147483647</integer>
				</array>
				<key>com.apple.print.ticket.client</key>
				<string>com.apple.printingmanager</string>
				<key>com.apple.print.ticket.modDate</key>
				<date>2007-10-17T22:08:01Z</date>
				<key>com.apple.print.ticket.stateFlag</key>
				<integer>0</integer>
			</dict>
		</array>
	</dict>
	<key>com.apple.print.ticket.APIVersion</key>
	<string>00.20</string>
	<key>com.apple.print.ticket.privateLock</key>
	<false/>
	<key>com.apple.print.ticket.type</key>
	<string>com.apple.print.PrintSettingsTicket</string>
</dict>
</pli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9" autoAdjust="0"/>
    <p:restoredTop sz="94743" autoAdjust="0"/>
  </p:normalViewPr>
  <p:slideViewPr>
    <p:cSldViewPr>
      <p:cViewPr>
        <p:scale>
          <a:sx n="100" d="100"/>
          <a:sy n="100" d="100"/>
        </p:scale>
        <p:origin x="-1992"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47" Type="http://schemas.openxmlformats.org/officeDocument/2006/relationships/pmPRSettings" Target="pmPRSettings.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59539-31FA-6B4E-B12C-0B78894FDCDD}" type="datetimeFigureOut">
              <a:rPr lang="en-US" smtClean="0"/>
              <a:pPr/>
              <a:t>10/9/2014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CC808-A3DC-6845-B4E7-94AEC3028D23}" type="slidenum">
              <a:rPr lang="en-US" smtClean="0"/>
              <a:pPr/>
              <a:t>‹#›</a:t>
            </a:fld>
            <a:endParaRPr lang="en-US" dirty="0"/>
          </a:p>
        </p:txBody>
      </p:sp>
    </p:spTree>
    <p:extLst>
      <p:ext uri="{BB962C8B-B14F-4D97-AF65-F5344CB8AC3E}">
        <p14:creationId xmlns:p14="http://schemas.microsoft.com/office/powerpoint/2010/main" val="36936259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b="0" i="0" kern="1200">
                <a:solidFill>
                  <a:schemeClr val="tx2"/>
                </a:solidFill>
                <a:latin typeface="Times"/>
                <a:ea typeface="+mj-ea"/>
                <a:cs typeface="Times"/>
              </a:defRPr>
            </a:lvl1pPr>
          </a:lstStyle>
          <a:p>
            <a:r>
              <a:rPr lang="en-US" dirty="0" smtClean="0"/>
              <a:t>Click to edit Master title style</a:t>
            </a:r>
            <a:endParaRPr dirty="0"/>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b="0" i="0" kern="1200">
                <a:solidFill>
                  <a:schemeClr val="tx1"/>
                </a:solidFill>
                <a:latin typeface="Verdana"/>
                <a:ea typeface="+mn-e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4079545" cy="1162050"/>
          </a:xfrm>
        </p:spPr>
        <p:txBody>
          <a:bodyPr anchor="b"/>
          <a:lstStyle>
            <a:lvl1pPr algn="ctr">
              <a:defRPr sz="3600" b="0"/>
            </a:lvl1pPr>
          </a:lstStyle>
          <a:p>
            <a:r>
              <a:rPr lang="en-US" dirty="0" smtClean="0"/>
              <a:t>Click to edit Master title style</a:t>
            </a:r>
            <a:endParaRPr dirty="0"/>
          </a:p>
        </p:txBody>
      </p:sp>
      <p:sp>
        <p:nvSpPr>
          <p:cNvPr id="4" name="Text Placeholder 3"/>
          <p:cNvSpPr>
            <a:spLocks noGrp="1"/>
          </p:cNvSpPr>
          <p:nvPr>
            <p:ph type="body" sz="half" idx="2"/>
          </p:nvPr>
        </p:nvSpPr>
        <p:spPr>
          <a:xfrm>
            <a:off x="533398" y="22450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Picture Placeholder 9"/>
          <p:cNvSpPr>
            <a:spLocks noGrp="1"/>
          </p:cNvSpPr>
          <p:nvPr>
            <p:ph type="pic" sz="quarter" idx="13"/>
          </p:nvPr>
        </p:nvSpPr>
        <p:spPr>
          <a:xfrm>
            <a:off x="4953000" y="1066800"/>
            <a:ext cx="3810000" cy="4876800"/>
          </a:xfr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685799"/>
            <a:ext cx="8042276" cy="1215931"/>
          </a:xfrm>
        </p:spPr>
        <p:txBody>
          <a:bodyPr/>
          <a:lstStyle/>
          <a:p>
            <a:r>
              <a:rPr lang="en-US" dirty="0" smtClean="0"/>
              <a:t>Click to edit Master title style</a:t>
            </a:r>
            <a:endParaRPr dirty="0"/>
          </a:p>
        </p:txBody>
      </p:sp>
      <p:sp>
        <p:nvSpPr>
          <p:cNvPr id="3" name="Content Placeholder 2"/>
          <p:cNvSpPr>
            <a:spLocks noGrp="1"/>
          </p:cNvSpPr>
          <p:nvPr>
            <p:ph idx="1"/>
          </p:nvPr>
        </p:nvSpPr>
        <p:spPr>
          <a:xfrm>
            <a:off x="549275" y="2057400"/>
            <a:ext cx="8042276"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2"/>
          <p:cNvSpPr>
            <a:spLocks noGrp="1"/>
          </p:cNvSpPr>
          <p:nvPr>
            <p:ph type="pic" idx="13"/>
          </p:nvPr>
        </p:nvSpPr>
        <p:spPr>
          <a:xfrm>
            <a:off x="370980" y="685800"/>
            <a:ext cx="8402040" cy="2895600"/>
          </a:xfrm>
          <a:ln w="3175">
            <a:solidFill>
              <a:schemeClr val="bg1"/>
            </a:solidFill>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685799"/>
            <a:ext cx="8042276" cy="1139731"/>
          </a:xfrm>
        </p:spPr>
        <p:txBody>
          <a:bodyPr/>
          <a:lstStyle/>
          <a:p>
            <a:r>
              <a:rPr lang="en-US" dirty="0" smtClean="0"/>
              <a:t>Click to edit Master title style</a:t>
            </a:r>
            <a:endParaRPr dirty="0"/>
          </a:p>
        </p:txBody>
      </p:sp>
      <p:sp>
        <p:nvSpPr>
          <p:cNvPr id="3" name="Content Placeholder 2"/>
          <p:cNvSpPr>
            <a:spLocks noGrp="1"/>
          </p:cNvSpPr>
          <p:nvPr>
            <p:ph sz="half" idx="1"/>
          </p:nvPr>
        </p:nvSpPr>
        <p:spPr>
          <a:xfrm>
            <a:off x="549275" y="1981200"/>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751071" y="1981200"/>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38200"/>
            <a:ext cx="8042276" cy="987332"/>
          </a:xfrm>
        </p:spPr>
        <p:txBody>
          <a:bodyPr/>
          <a:lstStyle>
            <a:lvl1pPr>
              <a:defRPr/>
            </a:lvl1pPr>
          </a:lstStyle>
          <a:p>
            <a:r>
              <a:rPr lang="en-US" dirty="0" smtClean="0"/>
              <a:t>Click to edit Master title style</a:t>
            </a:r>
            <a:endParaRPr dirty="0"/>
          </a:p>
        </p:txBody>
      </p:sp>
      <p:sp>
        <p:nvSpPr>
          <p:cNvPr id="3" name="Text Placeholder 2"/>
          <p:cNvSpPr>
            <a:spLocks noGrp="1"/>
          </p:cNvSpPr>
          <p:nvPr>
            <p:ph type="body" idx="1" hasCustomPrompt="1"/>
          </p:nvPr>
        </p:nvSpPr>
        <p:spPr>
          <a:xfrm>
            <a:off x="549274" y="1834224"/>
            <a:ext cx="3840480" cy="750887"/>
          </a:xfrm>
        </p:spPr>
        <p:txBody>
          <a:bodyPr anchor="b">
            <a:noAutofit/>
          </a:bodyPr>
          <a:lstStyle>
            <a:lvl1pPr marL="0" indent="0" algn="ctr">
              <a:spcBef>
                <a:spcPts val="0"/>
              </a:spcBef>
              <a:buNone/>
              <a:defRPr sz="1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49274" y="2728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hasCustomPrompt="1"/>
          </p:nvPr>
        </p:nvSpPr>
        <p:spPr>
          <a:xfrm>
            <a:off x="4751070" y="1834224"/>
            <a:ext cx="3840480" cy="750887"/>
          </a:xfrm>
        </p:spPr>
        <p:txBody>
          <a:bodyPr anchor="b">
            <a:noAutofit/>
          </a:bodyPr>
          <a:lstStyle>
            <a:lvl1pPr marL="0" indent="0" algn="ctr">
              <a:spcBef>
                <a:spcPts val="0"/>
              </a:spcBef>
              <a:buNone/>
              <a:defRPr sz="1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1070" y="2728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9275" y="838200"/>
            <a:ext cx="8042276" cy="2057400"/>
          </a:xfrm>
        </p:spPr>
        <p:txBody>
          <a:bodyPr/>
          <a:lstStyle/>
          <a:p>
            <a:r>
              <a:rPr lang="en-US" dirty="0" smtClean="0"/>
              <a:t>Click to edit Master title style</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1145272"/>
            <a:ext cx="3840480" cy="1162050"/>
          </a:xfrm>
        </p:spPr>
        <p:txBody>
          <a:bodyPr anchor="b"/>
          <a:lstStyle>
            <a:lvl1pPr algn="ctr">
              <a:defRPr sz="3600" b="0"/>
            </a:lvl1pPr>
          </a:lstStyle>
          <a:p>
            <a:r>
              <a:rPr lang="en-US" dirty="0" smtClean="0"/>
              <a:t>Click to edit Master title style</a:t>
            </a:r>
            <a:endParaRPr dirty="0"/>
          </a:p>
        </p:txBody>
      </p:sp>
      <p:sp>
        <p:nvSpPr>
          <p:cNvPr id="3" name="Content Placeholder 2"/>
          <p:cNvSpPr>
            <a:spLocks noGrp="1"/>
          </p:cNvSpPr>
          <p:nvPr>
            <p:ph idx="1"/>
          </p:nvPr>
        </p:nvSpPr>
        <p:spPr>
          <a:xfrm>
            <a:off x="4742824" y="1143000"/>
            <a:ext cx="3840480" cy="53340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533399" y="2362200"/>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533400"/>
            <a:ext cx="8042276" cy="1336956"/>
          </a:xfrm>
          <a:prstGeom prst="rect">
            <a:avLst/>
          </a:prstGeom>
          <a:ln>
            <a:noFill/>
          </a:ln>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2026025"/>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6" name="Picture 5" descr="SBA7459_Header.jpg"/>
          <p:cNvPicPr>
            <a:picLocks noChangeAspect="1"/>
          </p:cNvPicPr>
          <p:nvPr userDrawn="1"/>
        </p:nvPicPr>
        <p:blipFill>
          <a:blip r:embed="rId12"/>
          <a:stretch>
            <a:fillRect/>
          </a:stretch>
        </p:blipFill>
        <p:spPr>
          <a:xfrm>
            <a:off x="-1" y="0"/>
            <a:ext cx="9144000" cy="1375172"/>
          </a:xfrm>
          <a:prstGeom prst="rect">
            <a:avLst/>
          </a:prstGeom>
        </p:spPr>
      </p:pic>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Lst>
  <p:timing>
    <p:tnLst>
      <p:par>
        <p:cTn id="1" dur="indefinite" restart="never" nodeType="tmRoot"/>
      </p:par>
    </p:tnLst>
  </p:timing>
  <p:txStyles>
    <p:titleStyle>
      <a:lvl1pPr algn="ctr" defTabSz="914400" rtl="0" eaLnBrk="1" latinLnBrk="0" hangingPunct="1">
        <a:spcBef>
          <a:spcPct val="0"/>
        </a:spcBef>
        <a:buNone/>
        <a:defRPr sz="4600" b="0" i="0" kern="1200">
          <a:solidFill>
            <a:schemeClr val="tx2"/>
          </a:solidFill>
          <a:latin typeface="Times"/>
          <a:ea typeface="+mj-ea"/>
          <a:cs typeface="Time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b="0" i="0" kern="1200">
          <a:solidFill>
            <a:schemeClr val="tx1"/>
          </a:solidFill>
          <a:latin typeface="Verdana"/>
          <a:ea typeface="+mn-ea"/>
          <a:cs typeface="Verdana"/>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b="0" i="0" kern="1200">
          <a:solidFill>
            <a:schemeClr val="tx1"/>
          </a:solidFill>
          <a:latin typeface="Verdana"/>
          <a:ea typeface="+mn-ea"/>
          <a:cs typeface="Verdana"/>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b="0" i="0" kern="1200">
          <a:solidFill>
            <a:schemeClr val="tx1"/>
          </a:solidFill>
          <a:latin typeface="Verdana"/>
          <a:ea typeface="+mn-ea"/>
          <a:cs typeface="Verdana"/>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b="0" i="0" kern="1200">
          <a:solidFill>
            <a:schemeClr val="tx1"/>
          </a:solidFill>
          <a:latin typeface="Verdana"/>
          <a:ea typeface="+mn-ea"/>
          <a:cs typeface="Verdana"/>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b="0" i="0" kern="1200">
          <a:solidFill>
            <a:schemeClr val="tx1"/>
          </a:solidFill>
          <a:latin typeface="Verdana"/>
          <a:ea typeface="+mn-ea"/>
          <a:cs typeface="Verdan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00200"/>
            <a:ext cx="7086600" cy="1200329"/>
          </a:xfrm>
          <a:prstGeom prst="rect">
            <a:avLst/>
          </a:prstGeom>
        </p:spPr>
        <p:txBody>
          <a:bodyPr wrap="square">
            <a:spAutoFit/>
          </a:bodyPr>
          <a:lstStyle/>
          <a:p>
            <a:pPr algn="ctr"/>
            <a:r>
              <a:rPr lang="en-US" sz="3600" b="1" dirty="0">
                <a:solidFill>
                  <a:schemeClr val="tx2"/>
                </a:solidFill>
              </a:rPr>
              <a:t>Floyd Garth Willoughby</a:t>
            </a:r>
          </a:p>
          <a:p>
            <a:pPr algn="ctr"/>
            <a:r>
              <a:rPr lang="en-US" sz="3600" dirty="0">
                <a:solidFill>
                  <a:schemeClr val="tx2"/>
                </a:solidFill>
              </a:rPr>
              <a:t>January 8, 1944 - July 8, 2014 </a:t>
            </a:r>
          </a:p>
        </p:txBody>
      </p:sp>
      <p:pic>
        <p:nvPicPr>
          <p:cNvPr id="3" name="Picture 2" descr="Floyd Garth Willough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3775" y="3276600"/>
            <a:ext cx="1847850" cy="2391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26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600200"/>
            <a:ext cx="6324600" cy="3139321"/>
          </a:xfrm>
          <a:prstGeom prst="rect">
            <a:avLst/>
          </a:prstGeom>
        </p:spPr>
        <p:txBody>
          <a:bodyPr wrap="square">
            <a:spAutoFit/>
          </a:bodyPr>
          <a:lstStyle/>
          <a:p>
            <a:r>
              <a:rPr lang="en-US" dirty="0">
                <a:solidFill>
                  <a:schemeClr val="tx2"/>
                </a:solidFill>
              </a:rPr>
              <a:t>I will always be grateful for the help Floyd provided when I moved into the faculty subdivision. The house I was renting had bad electrical outlets, a backyard full of ground wasps, and the general condition of the house was poor. Floyd brought the children over to help paint the walls. He replaced the bad (and dangerous) outlets and destroyed the wasp nests. This act of kindness was most appreciated and has not been forgotten. It was a pleasure to work with him in the School of Business Administration and to have him as a neighbor. I wish to express my condolences to his family during this difficult time</a:t>
            </a:r>
            <a:r>
              <a:rPr lang="en-US" dirty="0" smtClean="0">
                <a:solidFill>
                  <a:schemeClr val="tx2"/>
                </a:solidFill>
              </a:rPr>
              <a:t>.  -  </a:t>
            </a:r>
            <a:r>
              <a:rPr lang="en-US" b="1" dirty="0">
                <a:solidFill>
                  <a:schemeClr val="tx2"/>
                </a:solidFill>
              </a:rPr>
              <a:t>Sheryl Clark </a:t>
            </a:r>
            <a:r>
              <a:rPr lang="en-US" b="1" dirty="0" err="1">
                <a:solidFill>
                  <a:schemeClr val="tx2"/>
                </a:solidFill>
              </a:rPr>
              <a:t>Klemanski</a:t>
            </a:r>
            <a:r>
              <a:rPr lang="en-US" b="1" dirty="0">
                <a:solidFill>
                  <a:schemeClr val="tx2"/>
                </a:solidFill>
              </a:rPr>
              <a:t> </a:t>
            </a:r>
          </a:p>
        </p:txBody>
      </p:sp>
      <p:sp>
        <p:nvSpPr>
          <p:cNvPr id="3" name="Rectangle 2"/>
          <p:cNvSpPr/>
          <p:nvPr/>
        </p:nvSpPr>
        <p:spPr>
          <a:xfrm>
            <a:off x="838200" y="5029200"/>
            <a:ext cx="7239000" cy="1631216"/>
          </a:xfrm>
          <a:prstGeom prst="rect">
            <a:avLst/>
          </a:prstGeom>
        </p:spPr>
        <p:txBody>
          <a:bodyPr wrap="square">
            <a:spAutoFit/>
          </a:bodyPr>
          <a:lstStyle/>
          <a:p>
            <a:r>
              <a:rPr lang="en-US" sz="2000" dirty="0">
                <a:solidFill>
                  <a:schemeClr val="tx2"/>
                </a:solidFill>
              </a:rPr>
              <a:t>Dr. Willoughby was a great instructor in my graduate work and a wonderful mentor in my efforts as an adjunct at OU. He has been and will continue to be honored in my opening lecture of every MGT110 course that I instruct. I am eternally grateful, </a:t>
            </a:r>
            <a:r>
              <a:rPr lang="en-US" sz="2000" b="1" dirty="0">
                <a:solidFill>
                  <a:schemeClr val="tx2"/>
                </a:solidFill>
              </a:rPr>
              <a:t>Sir. Arthur Galvan </a:t>
            </a:r>
          </a:p>
        </p:txBody>
      </p:sp>
      <p:pic>
        <p:nvPicPr>
          <p:cNvPr id="6148" name="Picture 4" descr="Braeden Willoughby's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472862"/>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18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fbcdn-sphotos-b-a.akamaihd.net/hphotos-ak-xfp1/t31.0-8/10498041_831685176842037_1861266805150142670_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1485900"/>
            <a:ext cx="4267200" cy="3200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4888051"/>
            <a:ext cx="8620125" cy="1477328"/>
          </a:xfrm>
          <a:prstGeom prst="rect">
            <a:avLst/>
          </a:prstGeom>
        </p:spPr>
        <p:txBody>
          <a:bodyPr wrap="square">
            <a:spAutoFit/>
          </a:bodyPr>
          <a:lstStyle/>
          <a:p>
            <a:r>
              <a:rPr lang="en-US" dirty="0">
                <a:solidFill>
                  <a:schemeClr val="tx2"/>
                </a:solidFill>
              </a:rPr>
              <a:t>Dear Dad, It will be a privilege to attend your memorial service, but hard to say goodbye. I am sorry I was unable to see you one last time as my last visit was too long ago. I shall try and avoid regret, but rather be thankful for the memories. It is hard to accept you are gone but I take comfort in knowing you are at peace and you will look over your children</a:t>
            </a:r>
            <a:r>
              <a:rPr lang="en-US" dirty="0" smtClean="0">
                <a:solidFill>
                  <a:schemeClr val="tx2"/>
                </a:solidFill>
              </a:rPr>
              <a:t>.                               </a:t>
            </a:r>
            <a:r>
              <a:rPr lang="en-US" b="1" dirty="0">
                <a:solidFill>
                  <a:schemeClr val="tx2"/>
                </a:solidFill>
              </a:rPr>
              <a:t>Love Garth </a:t>
            </a:r>
          </a:p>
        </p:txBody>
      </p:sp>
    </p:spTree>
    <p:extLst>
      <p:ext uri="{BB962C8B-B14F-4D97-AF65-F5344CB8AC3E}">
        <p14:creationId xmlns:p14="http://schemas.microsoft.com/office/powerpoint/2010/main" val="382254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fbcdn-sphotos-a-a.akamaihd.net/hphotos-ak-xfa1/v/t1.0-9/10502020_737830869614255_1889393475542254579_n.jpg?oh=692ce0029ca4c8e5aacd18947fa63deb&amp;oe=54B3AA0A&amp;__gda__=1422997564_9f30bd6a8263916f4acdb9fe543aeab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4343400" cy="43434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s://scontent-a.xx.fbcdn.net/hphotos-xfa1/v/t1.0-9/10457936_755873961143279_7616325128014753136_n.jpg?oh=dcb759b95ba04289783bd13bdc9622ce&amp;oe=5485281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895600"/>
            <a:ext cx="3790950" cy="37909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34000" y="1676401"/>
            <a:ext cx="3733800" cy="646331"/>
          </a:xfrm>
          <a:prstGeom prst="rect">
            <a:avLst/>
          </a:prstGeom>
        </p:spPr>
        <p:txBody>
          <a:bodyPr wrap="square">
            <a:spAutoFit/>
          </a:bodyPr>
          <a:lstStyle/>
          <a:p>
            <a:r>
              <a:rPr lang="en-US" dirty="0">
                <a:solidFill>
                  <a:schemeClr val="tx2"/>
                </a:solidFill>
              </a:rPr>
              <a:t>I will always remember you as an honest man. </a:t>
            </a:r>
            <a:r>
              <a:rPr lang="en-US" dirty="0" smtClean="0">
                <a:solidFill>
                  <a:schemeClr val="tx2"/>
                </a:solidFill>
              </a:rPr>
              <a:t> - </a:t>
            </a:r>
            <a:r>
              <a:rPr lang="en-US" b="1" dirty="0" smtClean="0">
                <a:solidFill>
                  <a:schemeClr val="tx2"/>
                </a:solidFill>
              </a:rPr>
              <a:t>Daniel Ring</a:t>
            </a:r>
            <a:endParaRPr lang="en-US" b="1" dirty="0">
              <a:solidFill>
                <a:schemeClr val="tx2"/>
              </a:solidFill>
            </a:endParaRPr>
          </a:p>
        </p:txBody>
      </p:sp>
    </p:spTree>
    <p:extLst>
      <p:ext uri="{BB962C8B-B14F-4D97-AF65-F5344CB8AC3E}">
        <p14:creationId xmlns:p14="http://schemas.microsoft.com/office/powerpoint/2010/main" val="3173818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TH7179_Athletic Timeline">
  <a:themeElements>
    <a:clrScheme name="Main OU">
      <a:dk1>
        <a:srgbClr val="AF8E37"/>
      </a:dk1>
      <a:lt1>
        <a:srgbClr val="FFFFFF"/>
      </a:lt1>
      <a:dk2>
        <a:srgbClr val="000000"/>
      </a:dk2>
      <a:lt2>
        <a:srgbClr val="DFD3B5"/>
      </a:lt2>
      <a:accent1>
        <a:srgbClr val="C0C0C0"/>
      </a:accent1>
      <a:accent2>
        <a:srgbClr val="808080"/>
      </a:accent2>
      <a:accent3>
        <a:srgbClr val="404040"/>
      </a:accent3>
      <a:accent4>
        <a:srgbClr val="840831"/>
      </a:accent4>
      <a:accent5>
        <a:srgbClr val="006699"/>
      </a:accent5>
      <a:accent6>
        <a:srgbClr val="AF8E37"/>
      </a:accent6>
      <a:hlink>
        <a:srgbClr val="006699"/>
      </a:hlink>
      <a:folHlink>
        <a:srgbClr val="006699"/>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579</TotalTime>
  <Words>287</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ATH7179_Athletic Timeline</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 Athletics Overview</dc:title>
  <dc:creator>graphic designer 2 uc&amp;m</dc:creator>
  <cp:lastModifiedBy>Claudette M. Zolkowski</cp:lastModifiedBy>
  <cp:revision>61</cp:revision>
  <cp:lastPrinted>2013-07-18T14:10:13Z</cp:lastPrinted>
  <dcterms:created xsi:type="dcterms:W3CDTF">2013-07-26T21:03:33Z</dcterms:created>
  <dcterms:modified xsi:type="dcterms:W3CDTF">2014-10-09T14:25:02Z</dcterms:modified>
</cp:coreProperties>
</file>